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70" r:id="rId2"/>
    <p:sldId id="262" r:id="rId3"/>
    <p:sldId id="261" r:id="rId4"/>
    <p:sldId id="265" r:id="rId5"/>
    <p:sldId id="272" r:id="rId6"/>
    <p:sldId id="273" r:id="rId7"/>
    <p:sldId id="266" r:id="rId8"/>
    <p:sldId id="271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204" y="25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jpeg>
</file>

<file path=ppt/media/image2.jpeg>
</file>

<file path=ppt/media/image3.jpeg>
</file>

<file path=ppt/media/image4.wmf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9C2E5FF3-2B03-4538-864C-BC0FC74D7A65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2A65CE6-FFA0-4150-82B1-7D8CC6F7344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zh-TW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971600" y="2852936"/>
            <a:ext cx="75119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dirty="0"/>
              <a:t>Honda-</a:t>
            </a:r>
            <a:r>
              <a:rPr lang="zh-TW" altLang="en-US" sz="4000" dirty="0"/>
              <a:t>後懸吊伺服電槍</a:t>
            </a:r>
            <a:r>
              <a:rPr lang="en-US" altLang="zh-TW" sz="4000" dirty="0"/>
              <a:t>(Stanley)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xmlns="" val="346099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763688" y="332656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 預計架設地方</a:t>
            </a:r>
            <a:endParaRPr lang="zh-TW" altLang="en-US" dirty="0"/>
          </a:p>
        </p:txBody>
      </p:sp>
      <p:pic>
        <p:nvPicPr>
          <p:cNvPr id="2050" name="Picture 2" descr="C:\Users\dog5569\Desktop\元裝企業\客戶\HONDA\project-後懸吊伺服電槍\34842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71600" y="980728"/>
            <a:ext cx="3218330" cy="5721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dog5569\Desktop\元裝企業\客戶\HONDA\project-後懸吊伺服電槍\34842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79014" y="999016"/>
            <a:ext cx="3239196" cy="5758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圓角矩形 3"/>
          <p:cNvSpPr/>
          <p:nvPr/>
        </p:nvSpPr>
        <p:spPr>
          <a:xfrm>
            <a:off x="2580765" y="3717032"/>
            <a:ext cx="623083" cy="1296144"/>
          </a:xfrm>
          <a:prstGeom prst="round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2450533" y="40410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架設處</a:t>
            </a:r>
            <a:endParaRPr lang="zh-TW" altLang="en-US" dirty="0"/>
          </a:p>
        </p:txBody>
      </p:sp>
      <p:sp>
        <p:nvSpPr>
          <p:cNvPr id="9" name="圓角矩形 8"/>
          <p:cNvSpPr/>
          <p:nvPr/>
        </p:nvSpPr>
        <p:spPr>
          <a:xfrm>
            <a:off x="5364088" y="3577662"/>
            <a:ext cx="623083" cy="1296144"/>
          </a:xfrm>
          <a:prstGeom prst="round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5237047" y="399577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架設處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336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物件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248953991"/>
              </p:ext>
            </p:extLst>
          </p:nvPr>
        </p:nvGraphicFramePr>
        <p:xfrm>
          <a:off x="2400865" y="3140968"/>
          <a:ext cx="3179247" cy="1737046"/>
        </p:xfrm>
        <a:graphic>
          <a:graphicData uri="http://schemas.openxmlformats.org/presentationml/2006/ole">
            <p:oleObj spid="_x0000_s1066" name="封裝程式殼層物件" showAsIcon="1" r:id="rId3" imgW="786960" imgH="430920" progId="Package">
              <p:embed/>
            </p:oleObj>
          </a:graphicData>
        </a:graphic>
      </p:graphicFrame>
      <p:sp>
        <p:nvSpPr>
          <p:cNvPr id="3" name="文字方塊 2"/>
          <p:cNvSpPr txBox="1"/>
          <p:nvPr/>
        </p:nvSpPr>
        <p:spPr>
          <a:xfrm>
            <a:off x="3059832" y="2245514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3.</a:t>
            </a:r>
            <a:r>
              <a:rPr lang="zh-TW" altLang="en-US" dirty="0" smtClean="0"/>
              <a:t>目前生產影片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50925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1403648" y="499420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4.</a:t>
            </a:r>
            <a:r>
              <a:rPr lang="zh-TW" altLang="en-US" dirty="0" smtClean="0"/>
              <a:t>先前前懸吊鎖附架構</a:t>
            </a:r>
            <a:endParaRPr lang="zh-TW" altLang="en-US" dirty="0"/>
          </a:p>
        </p:txBody>
      </p:sp>
      <p:pic>
        <p:nvPicPr>
          <p:cNvPr id="3074" name="Picture 2" descr="C:\Users\dog5569\Desktop\元裝企業\客戶\HONDA\project-後懸吊伺服電槍\先前架設\34841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3567" y="1124744"/>
            <a:ext cx="7808867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9336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dog5569\Desktop\元裝企業\客戶\HONDA\project-後懸吊伺服電槍\先前架設\34841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55552" y="476672"/>
            <a:ext cx="3528392" cy="6272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圓角矩形 2"/>
          <p:cNvSpPr/>
          <p:nvPr/>
        </p:nvSpPr>
        <p:spPr>
          <a:xfrm>
            <a:off x="2411760" y="692696"/>
            <a:ext cx="936104" cy="165618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" name="直線單箭頭接點 4"/>
          <p:cNvCxnSpPr>
            <a:stCxn id="3" idx="3"/>
            <a:endCxn id="6" idx="1"/>
          </p:cNvCxnSpPr>
          <p:nvPr/>
        </p:nvCxnSpPr>
        <p:spPr>
          <a:xfrm>
            <a:off x="3347864" y="1520788"/>
            <a:ext cx="1872208" cy="923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/>
          <p:cNvSpPr txBox="1"/>
          <p:nvPr/>
        </p:nvSpPr>
        <p:spPr>
          <a:xfrm>
            <a:off x="5220072" y="1151456"/>
            <a:ext cx="40446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新的案子</a:t>
            </a:r>
            <a:r>
              <a:rPr lang="en-US" altLang="zh-TW" dirty="0" smtClean="0"/>
              <a:t>,</a:t>
            </a:r>
            <a:r>
              <a:rPr lang="zh-TW" altLang="en-US" dirty="0" smtClean="0"/>
              <a:t>控制箱為相同的架設方式</a:t>
            </a:r>
            <a:r>
              <a:rPr lang="en-US" altLang="zh-TW" dirty="0" smtClean="0"/>
              <a:t>,</a:t>
            </a:r>
          </a:p>
          <a:p>
            <a:r>
              <a:rPr lang="zh-TW" altLang="en-US" dirty="0"/>
              <a:t>在</a:t>
            </a:r>
            <a:r>
              <a:rPr lang="en-US" altLang="zh-TW" dirty="0" err="1"/>
              <a:t>stanley</a:t>
            </a:r>
            <a:r>
              <a:rPr lang="zh-TW" altLang="en-US" dirty="0"/>
              <a:t>的主機上方</a:t>
            </a:r>
            <a:r>
              <a:rPr lang="en-US" altLang="zh-TW" dirty="0"/>
              <a:t>,</a:t>
            </a:r>
            <a:r>
              <a:rPr lang="zh-TW" altLang="en-US" dirty="0"/>
              <a:t>以不干涉為原則</a:t>
            </a:r>
            <a:r>
              <a:rPr lang="en-US" altLang="zh-TW" dirty="0" smtClean="0"/>
              <a:t>.</a:t>
            </a:r>
          </a:p>
          <a:p>
            <a:r>
              <a:rPr lang="zh-TW" altLang="en-US" dirty="0"/>
              <a:t>不限制大小</a:t>
            </a:r>
          </a:p>
        </p:txBody>
      </p:sp>
      <p:sp>
        <p:nvSpPr>
          <p:cNvPr id="10" name="圓角矩形 9"/>
          <p:cNvSpPr/>
          <p:nvPr/>
        </p:nvSpPr>
        <p:spPr>
          <a:xfrm>
            <a:off x="1835696" y="2996952"/>
            <a:ext cx="936104" cy="165618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/>
          <p:cNvCxnSpPr/>
          <p:nvPr/>
        </p:nvCxnSpPr>
        <p:spPr>
          <a:xfrm>
            <a:off x="2627784" y="3834470"/>
            <a:ext cx="1872208" cy="923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4499992" y="3418971"/>
            <a:ext cx="40831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新的案子</a:t>
            </a:r>
            <a:r>
              <a:rPr lang="en-US" altLang="zh-TW" dirty="0" smtClean="0"/>
              <a:t>,</a:t>
            </a:r>
            <a:r>
              <a:rPr lang="zh-TW" altLang="en-US" dirty="0" smtClean="0"/>
              <a:t>人機介面為</a:t>
            </a:r>
            <a:r>
              <a:rPr lang="en-US" altLang="zh-TW" dirty="0" smtClean="0"/>
              <a:t>10</a:t>
            </a:r>
            <a:r>
              <a:rPr lang="zh-TW" altLang="en-US" dirty="0" smtClean="0"/>
              <a:t>吋的螢幕</a:t>
            </a:r>
            <a:r>
              <a:rPr lang="en-US" altLang="zh-TW" dirty="0" smtClean="0"/>
              <a:t>,</a:t>
            </a:r>
          </a:p>
          <a:p>
            <a:r>
              <a:rPr lang="zh-TW" altLang="en-US" dirty="0" smtClean="0"/>
              <a:t>架設在</a:t>
            </a:r>
            <a:r>
              <a:rPr lang="en-US" altLang="zh-TW" dirty="0" err="1"/>
              <a:t>stanley</a:t>
            </a:r>
            <a:r>
              <a:rPr lang="zh-TW" altLang="en-US" dirty="0"/>
              <a:t>的</a:t>
            </a:r>
            <a:r>
              <a:rPr lang="zh-TW" altLang="en-US" dirty="0" smtClean="0"/>
              <a:t>主機旁</a:t>
            </a:r>
            <a:r>
              <a:rPr lang="en-US" altLang="zh-TW" dirty="0" smtClean="0"/>
              <a:t>.</a:t>
            </a:r>
            <a:r>
              <a:rPr lang="zh-TW" altLang="en-US" dirty="0" smtClean="0"/>
              <a:t>人機介面</a:t>
            </a:r>
            <a:endParaRPr lang="en-US" altLang="zh-TW" dirty="0" smtClean="0"/>
          </a:p>
          <a:p>
            <a:r>
              <a:rPr lang="zh-TW" altLang="en-US" dirty="0" smtClean="0"/>
              <a:t>須有</a:t>
            </a:r>
            <a:r>
              <a:rPr lang="en-US" altLang="zh-TW" dirty="0" smtClean="0"/>
              <a:t>reset</a:t>
            </a:r>
            <a:r>
              <a:rPr lang="zh-TW" altLang="en-US" dirty="0" smtClean="0"/>
              <a:t>與</a:t>
            </a:r>
            <a:r>
              <a:rPr lang="en-US" altLang="zh-TW" dirty="0" smtClean="0"/>
              <a:t>pass</a:t>
            </a:r>
            <a:r>
              <a:rPr lang="zh-TW" altLang="en-US" dirty="0" smtClean="0"/>
              <a:t>的功能</a:t>
            </a:r>
            <a:r>
              <a:rPr lang="en-US" altLang="zh-TW" dirty="0" smtClean="0"/>
              <a:t>.</a:t>
            </a:r>
            <a:r>
              <a:rPr lang="zh-TW" altLang="en-US" dirty="0" smtClean="0"/>
              <a:t>且能顯示扭力</a:t>
            </a:r>
            <a:r>
              <a:rPr lang="en-US" altLang="zh-TW" dirty="0" smtClean="0"/>
              <a:t>,</a:t>
            </a:r>
          </a:p>
          <a:p>
            <a:r>
              <a:rPr lang="zh-TW" altLang="en-US" dirty="0"/>
              <a:t>角度</a:t>
            </a:r>
          </a:p>
        </p:txBody>
      </p:sp>
    </p:spTree>
    <p:extLst>
      <p:ext uri="{BB962C8B-B14F-4D97-AF65-F5344CB8AC3E}">
        <p14:creationId xmlns:p14="http://schemas.microsoft.com/office/powerpoint/2010/main" xmlns="" val="3346256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dog5569\Desktop\元裝企業\客戶\HONDA\project-後懸吊伺服電槍\先前架設\34841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7544" y="1196752"/>
            <a:ext cx="6880313" cy="3870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圓角矩形 12"/>
          <p:cNvSpPr/>
          <p:nvPr/>
        </p:nvSpPr>
        <p:spPr>
          <a:xfrm>
            <a:off x="4572000" y="3573016"/>
            <a:ext cx="936104" cy="57606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4" name="直線單箭頭接點 3"/>
          <p:cNvCxnSpPr>
            <a:stCxn id="13" idx="2"/>
          </p:cNvCxnSpPr>
          <p:nvPr/>
        </p:nvCxnSpPr>
        <p:spPr>
          <a:xfrm flipH="1">
            <a:off x="4932040" y="4149080"/>
            <a:ext cx="108012" cy="13681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3059832" y="5548590"/>
            <a:ext cx="5404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新的案子</a:t>
            </a:r>
            <a:r>
              <a:rPr lang="en-US" altLang="zh-TW" dirty="0" smtClean="0"/>
              <a:t>,reset</a:t>
            </a:r>
            <a:r>
              <a:rPr lang="zh-TW" altLang="en-US" dirty="0" smtClean="0"/>
              <a:t>與</a:t>
            </a:r>
            <a:r>
              <a:rPr lang="en-US" altLang="zh-TW" dirty="0" smtClean="0"/>
              <a:t>pass</a:t>
            </a:r>
            <a:r>
              <a:rPr lang="zh-TW" altLang="en-US" dirty="0" smtClean="0"/>
              <a:t>功能在槍上需有按鍵可以控制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xmlns="" val="316862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539552" y="143946"/>
            <a:ext cx="8404865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5.</a:t>
            </a:r>
            <a:r>
              <a:rPr lang="zh-TW" altLang="en-US" dirty="0" smtClean="0"/>
              <a:t>未來後</a:t>
            </a:r>
            <a:r>
              <a:rPr lang="zh-TW" altLang="en-US" dirty="0"/>
              <a:t>懸吊伺服電</a:t>
            </a:r>
            <a:r>
              <a:rPr lang="zh-TW" altLang="en-US" dirty="0" smtClean="0"/>
              <a:t>槍架構</a:t>
            </a:r>
            <a:endParaRPr lang="en-US" altLang="zh-TW" dirty="0" smtClean="0"/>
          </a:p>
          <a:p>
            <a:r>
              <a:rPr lang="en-US" altLang="zh-TW" dirty="0"/>
              <a:t>1.</a:t>
            </a:r>
            <a:r>
              <a:rPr lang="zh-TW" altLang="en-US" dirty="0"/>
              <a:t>伺服電槍機型選用</a:t>
            </a:r>
            <a:r>
              <a:rPr lang="en-US" altLang="zh-TW" dirty="0"/>
              <a:t>1500kgfcm</a:t>
            </a:r>
            <a:r>
              <a:rPr lang="zh-TW" altLang="en-US" dirty="0"/>
              <a:t>機型</a:t>
            </a:r>
            <a:r>
              <a:rPr lang="en-US" altLang="zh-TW" dirty="0"/>
              <a:t>(</a:t>
            </a:r>
            <a:r>
              <a:rPr lang="zh-TW" altLang="en-US" dirty="0"/>
              <a:t>實際作業</a:t>
            </a:r>
            <a:r>
              <a:rPr lang="en-US" altLang="zh-TW" dirty="0"/>
              <a:t>1200kgfcm)(</a:t>
            </a:r>
            <a:r>
              <a:rPr lang="zh-TW" altLang="en-US" dirty="0"/>
              <a:t>依照貴公司槍型規格</a:t>
            </a:r>
            <a:r>
              <a:rPr lang="zh-TW" altLang="en-US" dirty="0" smtClean="0"/>
              <a:t>型</a:t>
            </a:r>
            <a:endParaRPr lang="en-US" altLang="zh-TW" dirty="0" smtClean="0"/>
          </a:p>
          <a:p>
            <a:r>
              <a:rPr lang="zh-TW" altLang="en-US" dirty="0" smtClean="0"/>
              <a:t>號</a:t>
            </a:r>
            <a:r>
              <a:rPr lang="zh-TW" altLang="en-US" dirty="0"/>
              <a:t>最低扭力不可低於</a:t>
            </a:r>
            <a:r>
              <a:rPr lang="en-US" altLang="zh-TW" dirty="0"/>
              <a:t>1500kgfcm</a:t>
            </a:r>
            <a:r>
              <a:rPr lang="zh-TW" altLang="en-US" dirty="0"/>
              <a:t>；槍型速度分高轉速及低轉速，分別報價</a:t>
            </a:r>
            <a:r>
              <a:rPr lang="en-US" altLang="zh-TW" dirty="0" smtClean="0"/>
              <a:t>)</a:t>
            </a:r>
          </a:p>
          <a:p>
            <a:r>
              <a:rPr lang="en-US" altLang="zh-TW" dirty="0" smtClean="0"/>
              <a:t>2</a:t>
            </a:r>
            <a:r>
              <a:rPr lang="en-US" altLang="zh-TW" dirty="0"/>
              <a:t>.</a:t>
            </a:r>
            <a:r>
              <a:rPr lang="zh-TW" altLang="en-US" dirty="0"/>
              <a:t>伺服主機與伺服電槍連結電纜線</a:t>
            </a:r>
            <a:r>
              <a:rPr lang="en-US" altLang="zh-TW" dirty="0"/>
              <a:t>(</a:t>
            </a:r>
            <a:r>
              <a:rPr lang="zh-TW" altLang="en-US" dirty="0"/>
              <a:t>纜線長度依實際施工量測為準</a:t>
            </a:r>
            <a:r>
              <a:rPr lang="en-US" altLang="zh-TW" dirty="0"/>
              <a:t>)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r>
              <a:rPr lang="en-US" altLang="zh-TW" dirty="0"/>
              <a:t>3.</a:t>
            </a:r>
            <a:r>
              <a:rPr lang="zh-TW" altLang="en-US" dirty="0"/>
              <a:t>電動伺服主機控制器</a:t>
            </a:r>
            <a:r>
              <a:rPr lang="en-US" altLang="zh-TW" dirty="0"/>
              <a:t>(QB3101</a:t>
            </a:r>
            <a:r>
              <a:rPr lang="zh-TW" altLang="en-US" dirty="0"/>
              <a:t>以上級數</a:t>
            </a:r>
            <a:r>
              <a:rPr lang="en-US" altLang="zh-TW" dirty="0"/>
              <a:t>)(</a:t>
            </a:r>
            <a:r>
              <a:rPr lang="zh-TW" altLang="en-US" dirty="0"/>
              <a:t>頻道設定選擇及儲存能力要能擴充</a:t>
            </a:r>
            <a:r>
              <a:rPr lang="en-US" altLang="zh-TW" dirty="0" smtClean="0"/>
              <a:t>)</a:t>
            </a:r>
          </a:p>
          <a:p>
            <a:r>
              <a:rPr lang="en-US" altLang="zh-TW" dirty="0"/>
              <a:t>4.3ARM</a:t>
            </a:r>
            <a:r>
              <a:rPr lang="zh-TW" altLang="en-US" dirty="0"/>
              <a:t>省手臂含控制配線</a:t>
            </a:r>
            <a:r>
              <a:rPr lang="en-US" altLang="zh-TW" dirty="0"/>
              <a:t>(</a:t>
            </a:r>
            <a:r>
              <a:rPr lang="zh-TW" altLang="en-US" dirty="0"/>
              <a:t>三型及四型價格分別報價</a:t>
            </a:r>
            <a:r>
              <a:rPr lang="en-US" altLang="zh-TW" dirty="0"/>
              <a:t>)</a:t>
            </a:r>
            <a:r>
              <a:rPr lang="zh-TW" altLang="en-US" dirty="0"/>
              <a:t>或相同等級省</a:t>
            </a:r>
            <a:r>
              <a:rPr lang="zh-TW" altLang="en-US" dirty="0" smtClean="0"/>
              <a:t>力臂</a:t>
            </a:r>
            <a:endParaRPr lang="en-US" altLang="zh-TW" dirty="0" smtClean="0"/>
          </a:p>
          <a:p>
            <a:r>
              <a:rPr lang="en-US" altLang="zh-TW" dirty="0" smtClean="0"/>
              <a:t>5.3ARM</a:t>
            </a:r>
            <a:r>
              <a:rPr lang="zh-TW" altLang="en-US" dirty="0"/>
              <a:t>省手臂安裝立柱</a:t>
            </a:r>
            <a:r>
              <a:rPr lang="zh-TW" altLang="en-US" dirty="0" smtClean="0"/>
              <a:t>平台</a:t>
            </a:r>
            <a:endParaRPr lang="en-US" altLang="zh-TW" dirty="0" smtClean="0"/>
          </a:p>
          <a:p>
            <a:r>
              <a:rPr lang="en-US" altLang="zh-TW" dirty="0"/>
              <a:t>6.</a:t>
            </a:r>
            <a:r>
              <a:rPr lang="zh-TW" altLang="en-US" dirty="0"/>
              <a:t>立柱式鋼架</a:t>
            </a:r>
            <a:r>
              <a:rPr lang="en-US" altLang="zh-TW" dirty="0"/>
              <a:t>(3M*2.5M</a:t>
            </a:r>
            <a:r>
              <a:rPr lang="en-US" altLang="zh-TW" dirty="0" smtClean="0"/>
              <a:t>)</a:t>
            </a:r>
          </a:p>
          <a:p>
            <a:r>
              <a:rPr lang="en-US" altLang="zh-TW" dirty="0" smtClean="0"/>
              <a:t>7.</a:t>
            </a:r>
            <a:r>
              <a:rPr lang="zh-TW" altLang="en-US" dirty="0"/>
              <a:t> </a:t>
            </a:r>
            <a:r>
              <a:rPr lang="en-US" altLang="zh-TW" dirty="0"/>
              <a:t>7.</a:t>
            </a:r>
            <a:r>
              <a:rPr lang="zh-TW" altLang="en-US" dirty="0"/>
              <a:t>滑軌</a:t>
            </a:r>
            <a:r>
              <a:rPr lang="en-US" altLang="zh-TW" dirty="0"/>
              <a:t>(3M</a:t>
            </a:r>
            <a:r>
              <a:rPr lang="en-US" altLang="zh-TW" dirty="0" smtClean="0"/>
              <a:t>)</a:t>
            </a:r>
          </a:p>
          <a:p>
            <a:r>
              <a:rPr lang="en-US" altLang="zh-TW" dirty="0"/>
              <a:t>8.</a:t>
            </a:r>
            <a:r>
              <a:rPr lang="zh-TW" altLang="en-US" dirty="0"/>
              <a:t>台車</a:t>
            </a:r>
            <a:r>
              <a:rPr lang="en-US" altLang="zh-TW" dirty="0"/>
              <a:t>(</a:t>
            </a:r>
            <a:r>
              <a:rPr lang="zh-TW" altLang="en-US" dirty="0"/>
              <a:t>移動台車剎車定位型</a:t>
            </a:r>
            <a:r>
              <a:rPr lang="en-US" altLang="zh-TW" dirty="0" smtClean="0"/>
              <a:t>)</a:t>
            </a:r>
          </a:p>
          <a:p>
            <a:r>
              <a:rPr lang="en-US" altLang="zh-TW" dirty="0"/>
              <a:t>9.</a:t>
            </a:r>
            <a:r>
              <a:rPr lang="zh-TW" altLang="en-US" dirty="0"/>
              <a:t>同步移動動力控制</a:t>
            </a:r>
            <a:r>
              <a:rPr lang="en-US" altLang="zh-TW" dirty="0"/>
              <a:t>(</a:t>
            </a:r>
            <a:r>
              <a:rPr lang="zh-TW" altLang="en-US" dirty="0"/>
              <a:t>變頻器</a:t>
            </a:r>
            <a:r>
              <a:rPr lang="en-US" altLang="zh-TW" dirty="0" smtClean="0"/>
              <a:t>)</a:t>
            </a:r>
          </a:p>
          <a:p>
            <a:r>
              <a:rPr lang="en-US" altLang="zh-TW" dirty="0"/>
              <a:t>10.</a:t>
            </a:r>
            <a:r>
              <a:rPr lang="zh-TW" altLang="en-US" dirty="0"/>
              <a:t>人機介面及</a:t>
            </a:r>
            <a:r>
              <a:rPr lang="en-US" altLang="zh-TW" dirty="0"/>
              <a:t>PLC</a:t>
            </a:r>
            <a:r>
              <a:rPr lang="zh-TW" altLang="en-US" dirty="0"/>
              <a:t>控制模組全部選用三菱</a:t>
            </a:r>
            <a:r>
              <a:rPr lang="en-US" altLang="zh-TW" dirty="0"/>
              <a:t>Q</a:t>
            </a:r>
            <a:r>
              <a:rPr lang="zh-TW" altLang="en-US" dirty="0"/>
              <a:t>系列控制系統</a:t>
            </a:r>
            <a:r>
              <a:rPr lang="en-US" altLang="zh-TW" dirty="0"/>
              <a:t>(</a:t>
            </a:r>
            <a:r>
              <a:rPr lang="zh-TW" altLang="en-US" dirty="0"/>
              <a:t>需能存入</a:t>
            </a:r>
            <a:r>
              <a:rPr lang="en-US" altLang="zh-TW" dirty="0"/>
              <a:t>PLC</a:t>
            </a:r>
            <a:r>
              <a:rPr lang="zh-TW" altLang="en-US" dirty="0" smtClean="0"/>
              <a:t>中文</a:t>
            </a:r>
            <a:endParaRPr lang="en-US" altLang="zh-TW" dirty="0" smtClean="0"/>
          </a:p>
          <a:p>
            <a:r>
              <a:rPr lang="zh-TW" altLang="en-US" dirty="0" smtClean="0"/>
              <a:t>註解</a:t>
            </a:r>
            <a:r>
              <a:rPr lang="zh-TW" altLang="en-US" dirty="0"/>
              <a:t>說明</a:t>
            </a:r>
            <a:r>
              <a:rPr lang="en-US" altLang="zh-TW" dirty="0" smtClean="0"/>
              <a:t>)</a:t>
            </a:r>
          </a:p>
          <a:p>
            <a:r>
              <a:rPr lang="en-US" altLang="zh-TW" dirty="0"/>
              <a:t>11.</a:t>
            </a:r>
            <a:r>
              <a:rPr lang="zh-TW" altLang="en-US" dirty="0"/>
              <a:t>伺服電槍使用之零組件需於報價清單上註明廠牌型號規格以便日後</a:t>
            </a:r>
            <a:r>
              <a:rPr lang="zh-TW" altLang="en-US" dirty="0" smtClean="0"/>
              <a:t>購置</a:t>
            </a:r>
            <a:endParaRPr lang="en-US" altLang="zh-TW" dirty="0" smtClean="0"/>
          </a:p>
          <a:p>
            <a:r>
              <a:rPr lang="en-US" altLang="zh-TW" dirty="0"/>
              <a:t>12.</a:t>
            </a:r>
            <a:r>
              <a:rPr lang="zh-TW" altLang="en-US" dirty="0"/>
              <a:t>伺服電槍之控制程式軟體、程式、電器迴路配置圖及機械結構設計圖面要</a:t>
            </a:r>
            <a:r>
              <a:rPr lang="zh-TW" altLang="en-US" dirty="0" smtClean="0"/>
              <a:t>歸</a:t>
            </a:r>
            <a:endParaRPr lang="en-US" altLang="zh-TW" dirty="0" smtClean="0"/>
          </a:p>
          <a:p>
            <a:r>
              <a:rPr lang="zh-TW" altLang="en-US" dirty="0" smtClean="0"/>
              <a:t>本田所有</a:t>
            </a:r>
            <a:endParaRPr lang="en-US" altLang="zh-TW" dirty="0" smtClean="0"/>
          </a:p>
          <a:p>
            <a:r>
              <a:rPr lang="en-US" altLang="zh-TW" dirty="0"/>
              <a:t>13.</a:t>
            </a:r>
            <a:r>
              <a:rPr lang="zh-TW" altLang="en-US" dirty="0"/>
              <a:t>伺服電槍操作使用說明程序提供</a:t>
            </a:r>
            <a:r>
              <a:rPr lang="en-US" altLang="zh-TW" dirty="0"/>
              <a:t>(</a:t>
            </a:r>
            <a:r>
              <a:rPr lang="zh-TW" altLang="en-US" dirty="0"/>
              <a:t>原廠資料</a:t>
            </a:r>
            <a:r>
              <a:rPr lang="en-US" altLang="zh-TW" dirty="0" smtClean="0"/>
              <a:t>)</a:t>
            </a:r>
          </a:p>
          <a:p>
            <a:r>
              <a:rPr lang="en-US" altLang="zh-TW" dirty="0"/>
              <a:t>14.</a:t>
            </a:r>
            <a:r>
              <a:rPr lang="zh-TW" altLang="en-US" dirty="0"/>
              <a:t>防呆模式系統設定</a:t>
            </a:r>
            <a:r>
              <a:rPr lang="en-US" altLang="zh-TW" dirty="0"/>
              <a:t>(</a:t>
            </a:r>
            <a:r>
              <a:rPr lang="zh-TW" altLang="en-US" dirty="0"/>
              <a:t>分人機圖示辨別系統及簡易型系統分別報價</a:t>
            </a:r>
            <a:r>
              <a:rPr lang="en-US" altLang="zh-TW" dirty="0" smtClean="0"/>
              <a:t>)</a:t>
            </a:r>
          </a:p>
          <a:p>
            <a:r>
              <a:rPr lang="zh-TW" altLang="en-US" dirty="0"/>
              <a:t>一、人機圖示辨別系統防呆</a:t>
            </a:r>
            <a:r>
              <a:rPr lang="zh-TW" altLang="en-US" dirty="0" smtClean="0"/>
              <a:t>：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en-US" altLang="zh-TW" dirty="0"/>
              <a:t>(1)</a:t>
            </a:r>
            <a:r>
              <a:rPr lang="zh-TW" altLang="en-US" dirty="0"/>
              <a:t>螺絲鎖付位置</a:t>
            </a:r>
            <a:r>
              <a:rPr lang="zh-TW" altLang="en-US" dirty="0" smtClean="0"/>
              <a:t>提示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en-US" altLang="zh-TW" dirty="0"/>
              <a:t>(2)</a:t>
            </a:r>
            <a:r>
              <a:rPr lang="zh-TW" altLang="en-US" dirty="0"/>
              <a:t>鎖付</a:t>
            </a:r>
            <a:r>
              <a:rPr lang="en-US" altLang="zh-TW" dirty="0"/>
              <a:t>OK</a:t>
            </a:r>
            <a:r>
              <a:rPr lang="zh-TW" altLang="en-US" dirty="0" smtClean="0"/>
              <a:t>提示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en-US" altLang="zh-TW" dirty="0"/>
              <a:t>(3)</a:t>
            </a:r>
            <a:r>
              <a:rPr lang="zh-TW" altLang="en-US" dirty="0"/>
              <a:t>鎖付</a:t>
            </a:r>
            <a:r>
              <a:rPr lang="en-US" altLang="zh-TW" dirty="0"/>
              <a:t>NG</a:t>
            </a:r>
            <a:r>
              <a:rPr lang="zh-TW" altLang="en-US" dirty="0"/>
              <a:t>提示</a:t>
            </a:r>
          </a:p>
        </p:txBody>
      </p:sp>
    </p:spTree>
    <p:extLst>
      <p:ext uri="{BB962C8B-B14F-4D97-AF65-F5344CB8AC3E}">
        <p14:creationId xmlns:p14="http://schemas.microsoft.com/office/powerpoint/2010/main" xmlns="" val="39336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467544" y="692696"/>
            <a:ext cx="845616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 </a:t>
            </a:r>
            <a:r>
              <a:rPr lang="en-US" altLang="zh-TW" dirty="0"/>
              <a:t>(4)</a:t>
            </a:r>
            <a:r>
              <a:rPr lang="zh-TW" altLang="en-US" dirty="0"/>
              <a:t>一台份鎖付作業完成</a:t>
            </a:r>
            <a:r>
              <a:rPr lang="zh-TW" altLang="en-US" dirty="0" smtClean="0"/>
              <a:t>提示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en-US" altLang="zh-TW" dirty="0"/>
              <a:t>(5)</a:t>
            </a:r>
            <a:r>
              <a:rPr lang="zh-TW" altLang="en-US" dirty="0"/>
              <a:t>計次器</a:t>
            </a:r>
            <a:r>
              <a:rPr lang="en-US" altLang="zh-TW" dirty="0"/>
              <a:t>(</a:t>
            </a:r>
            <a:r>
              <a:rPr lang="zh-TW" altLang="en-US" dirty="0"/>
              <a:t>完成一台鎖付作業時計次一次，控管生產數量；並可累計</a:t>
            </a:r>
            <a:r>
              <a:rPr lang="en-US" altLang="zh-TW" dirty="0"/>
              <a:t>)(</a:t>
            </a:r>
            <a:r>
              <a:rPr lang="zh-TW" altLang="en-US" dirty="0"/>
              <a:t>可手動加減</a:t>
            </a:r>
            <a:r>
              <a:rPr lang="en-US" altLang="zh-TW" dirty="0" smtClean="0"/>
              <a:t>)</a:t>
            </a:r>
          </a:p>
          <a:p>
            <a:r>
              <a:rPr lang="en-US" altLang="zh-TW" dirty="0"/>
              <a:t> (6)RESTART</a:t>
            </a:r>
            <a:r>
              <a:rPr lang="zh-TW" altLang="en-US" dirty="0"/>
              <a:t>及</a:t>
            </a:r>
            <a:r>
              <a:rPr lang="en-US" altLang="zh-TW" dirty="0"/>
              <a:t>PASS</a:t>
            </a:r>
            <a:r>
              <a:rPr lang="zh-TW" altLang="en-US" dirty="0"/>
              <a:t>功能</a:t>
            </a:r>
            <a:r>
              <a:rPr lang="zh-TW" altLang="en-US" dirty="0" smtClean="0"/>
              <a:t>設置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en-US" altLang="zh-TW" dirty="0"/>
              <a:t>(7)RESTART</a:t>
            </a:r>
            <a:r>
              <a:rPr lang="zh-TW" altLang="en-US" dirty="0"/>
              <a:t>功能設置</a:t>
            </a:r>
            <a:r>
              <a:rPr lang="en-US" altLang="zh-TW" dirty="0"/>
              <a:t>(</a:t>
            </a:r>
            <a:r>
              <a:rPr lang="zh-TW" altLang="en-US" dirty="0"/>
              <a:t>多重鎖付</a:t>
            </a:r>
            <a:r>
              <a:rPr lang="en-US" altLang="zh-TW" dirty="0"/>
              <a:t>NG</a:t>
            </a:r>
            <a:r>
              <a:rPr lang="zh-TW" altLang="en-US" dirty="0"/>
              <a:t>或當機時，可重新復歸</a:t>
            </a:r>
            <a:r>
              <a:rPr lang="en-US" altLang="zh-TW" dirty="0" smtClean="0"/>
              <a:t>)</a:t>
            </a:r>
          </a:p>
          <a:p>
            <a:r>
              <a:rPr lang="zh-TW" altLang="en-US" dirty="0"/>
              <a:t> </a:t>
            </a:r>
            <a:r>
              <a:rPr lang="en-US" altLang="zh-TW" dirty="0"/>
              <a:t>(8)PASS</a:t>
            </a:r>
            <a:r>
              <a:rPr lang="zh-TW" altLang="en-US" dirty="0"/>
              <a:t>功能設置</a:t>
            </a:r>
            <a:r>
              <a:rPr lang="en-US" altLang="zh-TW" dirty="0"/>
              <a:t>(</a:t>
            </a:r>
            <a:r>
              <a:rPr lang="zh-TW" altLang="en-US" dirty="0"/>
              <a:t>依鎖付順序其中一支</a:t>
            </a:r>
            <a:r>
              <a:rPr lang="en-US" altLang="zh-TW" dirty="0"/>
              <a:t>NG</a:t>
            </a:r>
            <a:r>
              <a:rPr lang="zh-TW" altLang="en-US" dirty="0"/>
              <a:t>時，可跳過進行下一支鎖付</a:t>
            </a:r>
            <a:r>
              <a:rPr lang="en-US" altLang="zh-TW" dirty="0" smtClean="0"/>
              <a:t>)</a:t>
            </a:r>
          </a:p>
          <a:p>
            <a:r>
              <a:rPr lang="zh-TW" altLang="en-US" dirty="0"/>
              <a:t> </a:t>
            </a:r>
            <a:r>
              <a:rPr lang="en-US" altLang="zh-TW" dirty="0"/>
              <a:t>(9)</a:t>
            </a:r>
            <a:r>
              <a:rPr lang="zh-TW" altLang="en-US" dirty="0"/>
              <a:t>蜂鳴器：警示聲音採多音階</a:t>
            </a:r>
            <a:r>
              <a:rPr lang="zh-TW" altLang="en-US" dirty="0" smtClean="0"/>
              <a:t>聲響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en-US" altLang="zh-TW" dirty="0"/>
              <a:t>(10)</a:t>
            </a:r>
            <a:r>
              <a:rPr lang="zh-TW" altLang="en-US" dirty="0"/>
              <a:t>時間警示</a:t>
            </a:r>
            <a:r>
              <a:rPr lang="en-US" altLang="zh-TW" dirty="0"/>
              <a:t>(</a:t>
            </a:r>
            <a:r>
              <a:rPr lang="zh-TW" altLang="en-US" dirty="0"/>
              <a:t>限制的時間內未作業會發出警示聲提醒</a:t>
            </a:r>
            <a:r>
              <a:rPr lang="en-US" altLang="zh-TW" dirty="0" smtClean="0"/>
              <a:t>)</a:t>
            </a:r>
          </a:p>
          <a:p>
            <a:r>
              <a:rPr lang="zh-TW" altLang="en-US" dirty="0"/>
              <a:t>二、簡易型系統防呆</a:t>
            </a:r>
            <a:r>
              <a:rPr lang="zh-TW" altLang="en-US" dirty="0" smtClean="0"/>
              <a:t>：</a:t>
            </a:r>
            <a:endParaRPr lang="en-US" altLang="zh-TW" dirty="0" smtClean="0"/>
          </a:p>
          <a:p>
            <a:r>
              <a:rPr lang="zh-TW" altLang="en-US" dirty="0"/>
              <a:t>依照項目一內所述設置但改成燈號及警示音辨別</a:t>
            </a:r>
            <a:r>
              <a:rPr lang="zh-TW" altLang="en-US" dirty="0" smtClean="0"/>
              <a:t>顯示</a:t>
            </a:r>
            <a:endParaRPr lang="en-US" altLang="zh-TW" dirty="0" smtClean="0"/>
          </a:p>
          <a:p>
            <a:r>
              <a:rPr lang="en-US" altLang="zh-TW" dirty="0"/>
              <a:t>15.NFB</a:t>
            </a:r>
            <a:r>
              <a:rPr lang="zh-TW" altLang="en-US" dirty="0"/>
              <a:t>使用防漏電</a:t>
            </a:r>
            <a:r>
              <a:rPr lang="zh-TW" altLang="en-US" dirty="0" smtClean="0"/>
              <a:t>型式</a:t>
            </a:r>
            <a:endParaRPr lang="en-US" altLang="zh-TW" dirty="0" smtClean="0"/>
          </a:p>
          <a:p>
            <a:r>
              <a:rPr lang="en-US" altLang="zh-TW" dirty="0"/>
              <a:t>16.</a:t>
            </a:r>
            <a:r>
              <a:rPr lang="zh-TW" altLang="en-US" dirty="0"/>
              <a:t>電裝及氣壓配置需符合</a:t>
            </a:r>
            <a:r>
              <a:rPr lang="en-US" altLang="zh-TW" dirty="0"/>
              <a:t>HONDA GREEN BOOK</a:t>
            </a:r>
            <a:r>
              <a:rPr lang="zh-TW" altLang="en-US" dirty="0"/>
              <a:t>規範標準</a:t>
            </a:r>
            <a:r>
              <a:rPr lang="en-US" altLang="zh-TW" dirty="0"/>
              <a:t>(</a:t>
            </a:r>
            <a:r>
              <a:rPr lang="zh-TW" altLang="en-US" dirty="0"/>
              <a:t>式樣規範屆時本</a:t>
            </a:r>
            <a:r>
              <a:rPr lang="zh-TW" altLang="en-US" dirty="0" smtClean="0"/>
              <a:t>廠會</a:t>
            </a:r>
            <a:endParaRPr lang="en-US" altLang="zh-TW" dirty="0" smtClean="0"/>
          </a:p>
          <a:p>
            <a:r>
              <a:rPr lang="zh-TW" altLang="en-US" dirty="0" smtClean="0"/>
              <a:t>提供</a:t>
            </a:r>
            <a:r>
              <a:rPr lang="en-US" altLang="zh-TW" dirty="0" smtClean="0"/>
              <a:t>)</a:t>
            </a:r>
          </a:p>
          <a:p>
            <a:r>
              <a:rPr lang="en-US" altLang="zh-TW" dirty="0"/>
              <a:t>17.</a:t>
            </a:r>
            <a:r>
              <a:rPr lang="zh-TW" altLang="en-US" dirty="0"/>
              <a:t>控制電源</a:t>
            </a:r>
            <a:r>
              <a:rPr lang="en-US" altLang="zh-TW" dirty="0" smtClean="0"/>
              <a:t>DC24V</a:t>
            </a:r>
          </a:p>
          <a:p>
            <a:r>
              <a:rPr lang="en-US" altLang="zh-TW" dirty="0"/>
              <a:t>18.</a:t>
            </a:r>
            <a:r>
              <a:rPr lang="zh-TW" altLang="en-US" dirty="0"/>
              <a:t>交機線上實作生產立合</a:t>
            </a:r>
            <a:r>
              <a:rPr lang="en-US" altLang="zh-TW" dirty="0"/>
              <a:t>&amp;</a:t>
            </a:r>
            <a:r>
              <a:rPr lang="zh-TW" altLang="en-US" dirty="0"/>
              <a:t>測試調教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xmlns="" val="38808268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透視圖">
  <a:themeElements>
    <a:clrScheme name="透視圖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古典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透視圖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1043</TotalTime>
  <Words>607</Words>
  <Application>Microsoft Office PowerPoint</Application>
  <PresentationFormat>如螢幕大小 (4:3)</PresentationFormat>
  <Paragraphs>50</Paragraphs>
  <Slides>8</Slides>
  <Notes>0</Notes>
  <HiddenSlides>0</HiddenSlides>
  <MMClips>0</MMClips>
  <ScaleCrop>false</ScaleCrop>
  <HeadingPairs>
    <vt:vector size="6" baseType="variant"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0" baseType="lpstr">
      <vt:lpstr>透視圖</vt:lpstr>
      <vt:lpstr>封裝</vt:lpstr>
      <vt:lpstr>投影片 1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 arm</dc:title>
  <dc:creator>HP</dc:creator>
  <cp:lastModifiedBy>elec-jack</cp:lastModifiedBy>
  <cp:revision>51</cp:revision>
  <dcterms:created xsi:type="dcterms:W3CDTF">2019-05-21T00:35:19Z</dcterms:created>
  <dcterms:modified xsi:type="dcterms:W3CDTF">2019-08-28T06:50:19Z</dcterms:modified>
</cp:coreProperties>
</file>